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DA19B-076F-467B-B312-BB6C59A59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590646"/>
          </a:xfrm>
        </p:spPr>
        <p:txBody>
          <a:bodyPr/>
          <a:lstStyle/>
          <a:p>
            <a:r>
              <a:rPr lang="es-EC" dirty="0"/>
              <a:t>GRUPO 4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F2E98A-0122-43DA-A992-FC6628C0E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670245"/>
            <a:ext cx="7164309" cy="1337015"/>
          </a:xfrm>
        </p:spPr>
        <p:txBody>
          <a:bodyPr>
            <a:normAutofit/>
          </a:bodyPr>
          <a:lstStyle/>
          <a:p>
            <a:pPr algn="r"/>
            <a:r>
              <a:rPr lang="es-EC" sz="3600" b="1" dirty="0" err="1">
                <a:solidFill>
                  <a:schemeClr val="bg1"/>
                </a:solidFill>
              </a:rPr>
              <a:t>FasTable</a:t>
            </a:r>
            <a:endParaRPr lang="es-EC" sz="3600" b="1" dirty="0">
              <a:solidFill>
                <a:schemeClr val="bg1"/>
              </a:solidFill>
            </a:endParaRPr>
          </a:p>
          <a:p>
            <a:pPr algn="r"/>
            <a:r>
              <a:rPr lang="es-EC" sz="3600" b="1" dirty="0">
                <a:solidFill>
                  <a:schemeClr val="bg1"/>
                </a:solidFill>
              </a:rPr>
              <a:t>“Restaurante Inteligente”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17B322-22AD-4565-A9EF-3B568AAB1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99" b="97450" l="4425" r="95280">
                        <a14:foregroundMark x1="40413" y1="28329" x2="39233" y2="42776"/>
                        <a14:foregroundMark x1="39233" y1="42776" x2="48673" y2="70255"/>
                        <a14:foregroundMark x1="48673" y1="70255" x2="68142" y2="66856"/>
                        <a14:foregroundMark x1="68142" y1="66856" x2="64897" y2="52691"/>
                        <a14:foregroundMark x1="64897" y1="52691" x2="44543" y2="46742"/>
                        <a14:foregroundMark x1="45133" y1="30312" x2="46903" y2="50142"/>
                        <a14:foregroundMark x1="44248" y1="55241" x2="43068" y2="70255"/>
                        <a14:foregroundMark x1="49558" y1="91218" x2="52802" y2="94334"/>
                        <a14:foregroundMark x1="92035" y1="49575" x2="92035" y2="49575"/>
                        <a14:foregroundMark x1="47493" y1="8499" x2="47493" y2="8499"/>
                        <a14:foregroundMark x1="8555" y1="55807" x2="8555" y2="55807"/>
                        <a14:foregroundMark x1="4425" y1="54958" x2="4425" y2="54958"/>
                        <a14:foregroundMark x1="95575" y1="51558" x2="95575" y2="51558"/>
                        <a14:foregroundMark x1="51622" y1="59773" x2="51622" y2="59773"/>
                        <a14:foregroundMark x1="51917" y1="59490" x2="51917" y2="59490"/>
                        <a14:foregroundMark x1="51622" y1="60057" x2="51622" y2="60057"/>
                        <a14:foregroundMark x1="50737" y1="59490" x2="53097" y2="58924"/>
                        <a14:foregroundMark x1="52802" y1="54108" x2="52212" y2="49292"/>
                        <a14:foregroundMark x1="51327" y1="97450" x2="52507" y2="95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6073" y="1039422"/>
            <a:ext cx="32289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4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E1368-9060-429F-A4D3-21F48468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Descripción del Problema</a:t>
            </a:r>
          </a:p>
        </p:txBody>
      </p:sp>
      <p:pic>
        <p:nvPicPr>
          <p:cNvPr id="1028" name="Picture 4" descr="Resultado de imagen para gran chef">
            <a:extLst>
              <a:ext uri="{FF2B5EF4-FFF2-40B4-BE49-F238E27FC236}">
                <a16:creationId xmlns:a16="http://schemas.microsoft.com/office/drawing/2014/main" id="{FB17FCC0-4E63-46B9-A2C4-9F498A4E0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016" y="1026147"/>
            <a:ext cx="4771967" cy="46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luz verde y roja">
            <a:extLst>
              <a:ext uri="{FF2B5EF4-FFF2-40B4-BE49-F238E27FC236}">
                <a16:creationId xmlns:a16="http://schemas.microsoft.com/office/drawing/2014/main" id="{B19EF63F-3B64-48E5-9F67-1A2D55B7D6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935" y="2585424"/>
            <a:ext cx="2237343" cy="16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igno más 4">
            <a:extLst>
              <a:ext uri="{FF2B5EF4-FFF2-40B4-BE49-F238E27FC236}">
                <a16:creationId xmlns:a16="http://schemas.microsoft.com/office/drawing/2014/main" id="{2D8013A6-BB04-4D7A-A303-E118202B5266}"/>
              </a:ext>
            </a:extLst>
          </p:cNvPr>
          <p:cNvSpPr/>
          <p:nvPr/>
        </p:nvSpPr>
        <p:spPr>
          <a:xfrm>
            <a:off x="8655931" y="3136740"/>
            <a:ext cx="856527" cy="83337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407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9C271-E9C8-47A5-BA1F-06F67AC3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Solución</a:t>
            </a:r>
          </a:p>
        </p:txBody>
      </p:sp>
      <p:pic>
        <p:nvPicPr>
          <p:cNvPr id="2050" name="Picture 2" descr="Resultado de imagen para arduino">
            <a:extLst>
              <a:ext uri="{FF2B5EF4-FFF2-40B4-BE49-F238E27FC236}">
                <a16:creationId xmlns:a16="http://schemas.microsoft.com/office/drawing/2014/main" id="{44BD6A25-5F18-40FB-A579-DF4A6B9E2E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88" y="719505"/>
            <a:ext cx="2543288" cy="19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sigfox">
            <a:extLst>
              <a:ext uri="{FF2B5EF4-FFF2-40B4-BE49-F238E27FC236}">
                <a16:creationId xmlns:a16="http://schemas.microsoft.com/office/drawing/2014/main" id="{97ED1ADA-10D5-4739-B4CB-09DBE2E62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691265"/>
            <a:ext cx="1823977" cy="182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thinxtra">
            <a:extLst>
              <a:ext uri="{FF2B5EF4-FFF2-40B4-BE49-F238E27FC236}">
                <a16:creationId xmlns:a16="http://schemas.microsoft.com/office/drawing/2014/main" id="{865C3EC3-B057-4A1A-B856-ECACC72B9D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96" y="2615396"/>
            <a:ext cx="2199672" cy="21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velostat">
            <a:extLst>
              <a:ext uri="{FF2B5EF4-FFF2-40B4-BE49-F238E27FC236}">
                <a16:creationId xmlns:a16="http://schemas.microsoft.com/office/drawing/2014/main" id="{228B8155-05A8-499F-85F2-AA2644033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6" b="13488"/>
          <a:stretch/>
        </p:blipFill>
        <p:spPr bwMode="auto">
          <a:xfrm>
            <a:off x="4386076" y="4734046"/>
            <a:ext cx="1987712" cy="140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heroku">
            <a:extLst>
              <a:ext uri="{FF2B5EF4-FFF2-40B4-BE49-F238E27FC236}">
                <a16:creationId xmlns:a16="http://schemas.microsoft.com/office/drawing/2014/main" id="{F07B95AD-BD12-49B9-8360-110CEAFDA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14618" r="19761" b="14759"/>
          <a:stretch/>
        </p:blipFill>
        <p:spPr bwMode="auto">
          <a:xfrm>
            <a:off x="9870795" y="4266245"/>
            <a:ext cx="1401262" cy="18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n relacionada">
            <a:extLst>
              <a:ext uri="{FF2B5EF4-FFF2-40B4-BE49-F238E27FC236}">
                <a16:creationId xmlns:a16="http://schemas.microsoft.com/office/drawing/2014/main" id="{ABD867B4-D0CD-4922-99AC-3CFE00F4C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3" t="24979" r="26155" b="28270"/>
          <a:stretch/>
        </p:blipFill>
        <p:spPr bwMode="auto">
          <a:xfrm>
            <a:off x="7269500" y="2480517"/>
            <a:ext cx="2112873" cy="21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36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E84E2-8583-490B-89AD-F399B6D1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Hardware</a:t>
            </a:r>
            <a:br>
              <a:rPr lang="es-EC" dirty="0"/>
            </a:br>
            <a:br>
              <a:rPr lang="es-EC" dirty="0"/>
            </a:br>
            <a:r>
              <a:rPr lang="es-EC" dirty="0"/>
              <a:t>Primer Prototipo</a:t>
            </a:r>
          </a:p>
        </p:txBody>
      </p:sp>
      <p:pic>
        <p:nvPicPr>
          <p:cNvPr id="3075" name="Imagen 13">
            <a:extLst>
              <a:ext uri="{FF2B5EF4-FFF2-40B4-BE49-F238E27FC236}">
                <a16:creationId xmlns:a16="http://schemas.microsoft.com/office/drawing/2014/main" id="{33D17607-DA05-4452-9030-FCBAEE96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74" y="759266"/>
            <a:ext cx="3232010" cy="21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Imagen 14">
            <a:extLst>
              <a:ext uri="{FF2B5EF4-FFF2-40B4-BE49-F238E27FC236}">
                <a16:creationId xmlns:a16="http://schemas.microsoft.com/office/drawing/2014/main" id="{255E3310-728F-49E8-9819-B333ECCA3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44" y="759265"/>
            <a:ext cx="2083424" cy="218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n 15">
            <a:extLst>
              <a:ext uri="{FF2B5EF4-FFF2-40B4-BE49-F238E27FC236}">
                <a16:creationId xmlns:a16="http://schemas.microsoft.com/office/drawing/2014/main" id="{6B3460C0-B7AB-46E0-922C-2DB2F2D3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74" y="3429000"/>
            <a:ext cx="4568249" cy="254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B3D931B8-6707-4D6C-B3EF-7A3A097A1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253" y="-1157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A6846F-F312-4032-83E6-E091101E8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253" y="39069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3DC6BE5-B109-4E3C-85AF-3D401931B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253" y="67803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0C9723-11DB-41FB-9FFF-4F91C1C16178}"/>
              </a:ext>
            </a:extLst>
          </p:cNvPr>
          <p:cNvPicPr/>
          <p:nvPr/>
        </p:nvPicPr>
        <p:blipFill rotWithShape="1">
          <a:blip r:embed="rId5"/>
          <a:srcRect l="-608" t="1286" r="93168" b="-1286"/>
          <a:stretch/>
        </p:blipFill>
        <p:spPr>
          <a:xfrm>
            <a:off x="9235440" y="3211846"/>
            <a:ext cx="699614" cy="34335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1B558EF-B659-40BF-9985-E23B18E79269}"/>
              </a:ext>
            </a:extLst>
          </p:cNvPr>
          <p:cNvPicPr/>
          <p:nvPr/>
        </p:nvPicPr>
        <p:blipFill rotWithShape="1">
          <a:blip r:embed="rId6"/>
          <a:srcRect r="93947"/>
          <a:stretch/>
        </p:blipFill>
        <p:spPr>
          <a:xfrm>
            <a:off x="10084820" y="3170428"/>
            <a:ext cx="569182" cy="34335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AC05D61-0DC5-40B5-848D-F4C7F339ECB1}"/>
              </a:ext>
            </a:extLst>
          </p:cNvPr>
          <p:cNvPicPr/>
          <p:nvPr/>
        </p:nvPicPr>
        <p:blipFill rotWithShape="1">
          <a:blip r:embed="rId7"/>
          <a:srcRect r="93946"/>
          <a:stretch/>
        </p:blipFill>
        <p:spPr>
          <a:xfrm>
            <a:off x="10860818" y="3170428"/>
            <a:ext cx="569182" cy="34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6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AF4E-6214-46AB-A9DF-43EBFC55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Segundo Prototipo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9E0C6FA-3B2B-4D89-BB98-4A5886589C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7" y="1019735"/>
            <a:ext cx="5153343" cy="39281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941F395-90EB-4242-BC29-6C9A96A73D48}"/>
              </a:ext>
            </a:extLst>
          </p:cNvPr>
          <p:cNvPicPr/>
          <p:nvPr/>
        </p:nvPicPr>
        <p:blipFill rotWithShape="1">
          <a:blip r:embed="rId3"/>
          <a:srcRect r="94957"/>
          <a:stretch/>
        </p:blipFill>
        <p:spPr>
          <a:xfrm>
            <a:off x="9324340" y="3022600"/>
            <a:ext cx="574040" cy="36118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090A5D-1EFE-4288-935C-37A2CD00EC9C}"/>
              </a:ext>
            </a:extLst>
          </p:cNvPr>
          <p:cNvPicPr/>
          <p:nvPr/>
        </p:nvPicPr>
        <p:blipFill rotWithShape="1">
          <a:blip r:embed="rId4"/>
          <a:srcRect r="94957"/>
          <a:stretch/>
        </p:blipFill>
        <p:spPr>
          <a:xfrm>
            <a:off x="10200639" y="3022600"/>
            <a:ext cx="574040" cy="36118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47F7BD9-420B-473C-B769-B716E10FD44D}"/>
              </a:ext>
            </a:extLst>
          </p:cNvPr>
          <p:cNvPicPr/>
          <p:nvPr/>
        </p:nvPicPr>
        <p:blipFill rotWithShape="1">
          <a:blip r:embed="rId5"/>
          <a:srcRect r="94957"/>
          <a:stretch/>
        </p:blipFill>
        <p:spPr>
          <a:xfrm>
            <a:off x="10947400" y="3022600"/>
            <a:ext cx="57404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0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24435-6DB9-490B-8D45-343079F9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Sensor Utilizado</a:t>
            </a:r>
          </a:p>
        </p:txBody>
      </p:sp>
      <p:pic>
        <p:nvPicPr>
          <p:cNvPr id="5" name="Marcador de contenido 4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E8427C7B-E5E7-4193-9571-80FA88A3E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928869" y="1261819"/>
            <a:ext cx="5766958" cy="432521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E3F65E-6AED-4221-89FA-C1E66CE4D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32" b="91799" l="31647" r="67411">
                        <a14:foregroundMark x1="54762" y1="91700" x2="54762" y2="91700"/>
                        <a14:foregroundMark x1="54936" y1="91898" x2="61558" y2="88261"/>
                        <a14:foregroundMark x1="61558" y1="88261" x2="61558" y2="88261"/>
                        <a14:foregroundMark x1="31647" y1="18221" x2="32292" y2="21660"/>
                        <a14:foregroundMark x1="67411" y1="86475" x2="67411" y2="86475"/>
                        <a14:foregroundMark x1="40451" y1="8532" x2="40451" y2="8532"/>
                      </a14:backgroundRemoval>
                    </a14:imgEffect>
                  </a14:imgLayer>
                </a14:imgProps>
              </a:ext>
            </a:extLst>
          </a:blip>
          <a:srcRect l="28186" r="28945"/>
          <a:stretch/>
        </p:blipFill>
        <p:spPr>
          <a:xfrm rot="5400000">
            <a:off x="7398830" y="2533356"/>
            <a:ext cx="3069828" cy="537068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7834E9E-FAEF-4CE9-8D67-D12589A12641}"/>
              </a:ext>
            </a:extLst>
          </p:cNvPr>
          <p:cNvSpPr/>
          <p:nvPr/>
        </p:nvSpPr>
        <p:spPr>
          <a:xfrm>
            <a:off x="8115542" y="540949"/>
            <a:ext cx="3362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Alfombra sin mesa: 3.69 voltios (nivel visto por Arduino 755)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Alfombra con mesa: 2.37 voltios (nivel visto por Arduino 486)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Mesa-- Prueba con vaso medio lleno : 2.07 voltios (nivel visto por Arduino 425)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Mesa-- Prueba con vaso lleno :2 voltios (nivel visto por Arduino 410)</a:t>
            </a:r>
          </a:p>
        </p:txBody>
      </p:sp>
    </p:spTree>
    <p:extLst>
      <p:ext uri="{BB962C8B-B14F-4D97-AF65-F5344CB8AC3E}">
        <p14:creationId xmlns:p14="http://schemas.microsoft.com/office/powerpoint/2010/main" val="407158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02A3168-BFC5-4554-AA93-873AB959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37" y="201371"/>
            <a:ext cx="3140401" cy="64552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16577B-C835-4674-B52F-39BB5A71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958" y="201370"/>
            <a:ext cx="3140400" cy="6455267"/>
          </a:xfrm>
          <a:prstGeom prst="rect">
            <a:avLst/>
          </a:prstGeom>
        </p:spPr>
      </p:pic>
      <p:pic>
        <p:nvPicPr>
          <p:cNvPr id="9" name="Imagen 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80DD957-FADB-4C39-8944-D1C32AB18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838" y="201366"/>
            <a:ext cx="3140400" cy="64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A216F9D-AD94-4FFC-A302-29950AF3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95" y="205223"/>
            <a:ext cx="3140174" cy="6454800"/>
          </a:xfrm>
          <a:prstGeom prst="rect">
            <a:avLst/>
          </a:prstGeom>
        </p:spPr>
      </p:pic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9C6A36-8113-489F-B1DF-7C18235E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649" y="205223"/>
            <a:ext cx="3140174" cy="6454800"/>
          </a:xfrm>
          <a:prstGeom prst="rect">
            <a:avLst/>
          </a:prstGeom>
        </p:spPr>
      </p:pic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D5B01DD6-B1BB-43AE-B7D1-205B2B92A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549" y="205224"/>
            <a:ext cx="3136647" cy="644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0041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3BEC795F8591C4794537AB7EEA34E5B" ma:contentTypeVersion="11" ma:contentTypeDescription="Crear nuevo documento." ma:contentTypeScope="" ma:versionID="18056de945031c6e703d501b02f9ce7f">
  <xsd:schema xmlns:xsd="http://www.w3.org/2001/XMLSchema" xmlns:xs="http://www.w3.org/2001/XMLSchema" xmlns:p="http://schemas.microsoft.com/office/2006/metadata/properties" xmlns:ns3="fbb6e80b-536e-42d7-8140-f4d595a89328" xmlns:ns4="3d237162-653d-4d17-861a-1a1d1b9d5446" targetNamespace="http://schemas.microsoft.com/office/2006/metadata/properties" ma:root="true" ma:fieldsID="2f34926a91b1c945540b718ae6fcea52" ns3:_="" ns4:_="">
    <xsd:import namespace="fbb6e80b-536e-42d7-8140-f4d595a89328"/>
    <xsd:import namespace="3d237162-653d-4d17-861a-1a1d1b9d544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b6e80b-536e-42d7-8140-f4d595a893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237162-653d-4d17-861a-1a1d1b9d5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C815E7-8353-4EBA-80F8-876289EDA3D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bb6e80b-536e-42d7-8140-f4d595a89328"/>
    <ds:schemaRef ds:uri="http://purl.org/dc/terms/"/>
    <ds:schemaRef ds:uri="3d237162-653d-4d17-861a-1a1d1b9d5446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4A6412B-AD05-452E-8B2B-52DE9358A4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88E1A9-D077-43C7-A311-1048BF2656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b6e80b-536e-42d7-8140-f4d595a89328"/>
    <ds:schemaRef ds:uri="3d237162-653d-4d17-861a-1a1d1b9d54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5</TotalTime>
  <Words>75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Corbel</vt:lpstr>
      <vt:lpstr>Wingdings 2</vt:lpstr>
      <vt:lpstr>Marco</vt:lpstr>
      <vt:lpstr>GRUPO 4 </vt:lpstr>
      <vt:lpstr>Descripción del Problema</vt:lpstr>
      <vt:lpstr>Solución</vt:lpstr>
      <vt:lpstr>Hardware  Primer Prototipo</vt:lpstr>
      <vt:lpstr>Segundo Prototipo</vt:lpstr>
      <vt:lpstr>Sensor Utilizado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4</dc:title>
  <dc:creator>Josue Steeven Sanchez Valverde</dc:creator>
  <cp:lastModifiedBy>Alberto Jose Cruz Ochoa</cp:lastModifiedBy>
  <cp:revision>7</cp:revision>
  <dcterms:created xsi:type="dcterms:W3CDTF">2019-08-23T05:15:14Z</dcterms:created>
  <dcterms:modified xsi:type="dcterms:W3CDTF">2019-08-23T15:34:31Z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0x010100F3BEC795F8591C4794537AB7EEA34E5B</vt:lpwstr>
  </property>
</Properties>
</file>